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1" r:id="rId2"/>
    <p:sldId id="286" r:id="rId3"/>
    <p:sldId id="292" r:id="rId4"/>
    <p:sldId id="301" r:id="rId5"/>
    <p:sldId id="302" r:id="rId6"/>
    <p:sldId id="300" r:id="rId7"/>
    <p:sldId id="288" r:id="rId8"/>
    <p:sldId id="293" r:id="rId9"/>
    <p:sldId id="294" r:id="rId10"/>
    <p:sldId id="295" r:id="rId11"/>
    <p:sldId id="296" r:id="rId12"/>
    <p:sldId id="289" r:id="rId13"/>
    <p:sldId id="297" r:id="rId14"/>
    <p:sldId id="298" r:id="rId15"/>
    <p:sldId id="299" r:id="rId16"/>
    <p:sldId id="303" r:id="rId17"/>
    <p:sldId id="304" r:id="rId18"/>
    <p:sldId id="305" r:id="rId19"/>
    <p:sldId id="306" r:id="rId20"/>
    <p:sldId id="307" r:id="rId21"/>
    <p:sldId id="308" r:id="rId22"/>
    <p:sldId id="310" r:id="rId23"/>
    <p:sldId id="309" r:id="rId24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EC02"/>
    <a:srgbClr val="5ED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4" autoAdjust="0"/>
    <p:restoredTop sz="94660"/>
  </p:normalViewPr>
  <p:slideViewPr>
    <p:cSldViewPr>
      <p:cViewPr>
        <p:scale>
          <a:sx n="75" d="100"/>
          <a:sy n="75" d="100"/>
        </p:scale>
        <p:origin x="-1670" y="-3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5245140-4068-4AE3-A747-F5FE3A0D1866}" type="datetimeFigureOut">
              <a:rPr lang="fa-IR" smtClean="0"/>
              <a:t>27/09/1442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5992D91-F9C1-4393-893D-FE5679DF8AC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99748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6"/>
            <a:ext cx="404177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2"/>
            <a:ext cx="300831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5"/>
            <a:ext cx="300831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3663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4713391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6530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5304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16530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9940" y="6608110"/>
            <a:ext cx="752469" cy="27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bg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92696"/>
            <a:ext cx="8136904" cy="483209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Far.Black" pitchFamily="2" charset="-78"/>
              </a:rPr>
              <a:t>فصل دوم</a:t>
            </a:r>
          </a:p>
          <a:p>
            <a:pPr algn="ctr" rtl="1"/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400" dirty="0" smtClean="0">
                <a:solidFill>
                  <a:srgbClr val="FFFF00"/>
                </a:solidFill>
                <a:cs typeface="Far.Black" pitchFamily="2" charset="-78"/>
              </a:rPr>
              <a:t>مفاهیم بینایی کامپیوتر</a:t>
            </a:r>
          </a:p>
          <a:p>
            <a:pPr algn="ctr" rtl="1"/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400" dirty="0" smtClean="0">
                <a:solidFill>
                  <a:srgbClr val="5ED802"/>
                </a:solidFill>
                <a:cs typeface="Far.Black" pitchFamily="2" charset="-78"/>
              </a:rPr>
              <a:t>شرکت هوش مصنوعی رسا</a:t>
            </a:r>
          </a:p>
          <a:p>
            <a:pPr algn="ctr" rtl="1"/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Far.Black" pitchFamily="2" charset="-78"/>
              </a:rPr>
              <a:t>مدرس : فرید هاشمی نژاد</a:t>
            </a:r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</p:txBody>
      </p:sp>
      <p:pic>
        <p:nvPicPr>
          <p:cNvPr id="1027" name="Picture 3" descr="D:\rasa_tutorial\python\images\5848152fcef1014c0b5e496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32656"/>
            <a:ext cx="1566231" cy="15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rasa_tutorial\python\imag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6868"/>
            <a:ext cx="1568446" cy="15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 smtClean="0">
                <a:cs typeface="Far.Black" pitchFamily="2" charset="-78"/>
              </a:rPr>
              <a:t>Scaling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3" name="Picture 2" descr="C:\Users\Farid\Desktop\sum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96752"/>
            <a:ext cx="4242018" cy="494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8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 smtClean="0">
                <a:cs typeface="Far.Black" pitchFamily="2" charset="-78"/>
              </a:rPr>
              <a:t>Image Deformation 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3" name="Picture 2" descr="C:\Users\Farid\Desktop\deform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46029"/>
            <a:ext cx="6773738" cy="38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8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 smtClean="0">
                <a:cs typeface="Far.Black" pitchFamily="2" charset="-78"/>
              </a:rPr>
              <a:t>Occlusion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0" indent="0" algn="l">
              <a:buNone/>
            </a:pPr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6146" name="Picture 2" descr="C:\Users\Farid\Desktop\bad_occluded_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617040" cy="387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9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 smtClean="0">
                <a:cs typeface="Far.Black" pitchFamily="2" charset="-78"/>
              </a:rPr>
              <a:t>Background Clutter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0" indent="0" algn="l">
              <a:buNone/>
            </a:pPr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7170" name="Picture 2" descr="C:\Users\Farid\Desktop\9e6b950b04484edbcbfd0586fb3bd1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7216"/>
            <a:ext cx="8035311" cy="534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sz="4400" dirty="0" smtClean="0">
                <a:cs typeface="Far.Black" pitchFamily="2" charset="-78"/>
              </a:rPr>
              <a:t>تنوع درون کلاسی اشیاء</a:t>
            </a:r>
            <a:endParaRPr lang="fa-IR" dirty="0"/>
          </a:p>
        </p:txBody>
      </p:sp>
      <p:pic>
        <p:nvPicPr>
          <p:cNvPr id="8194" name="Picture 2" descr="C:\Users\Farid\Desktop\GettyImages-66454793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84" y="1340768"/>
            <a:ext cx="648071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4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sz="4400" dirty="0" smtClean="0">
                <a:cs typeface="Far.Black" pitchFamily="2" charset="-78"/>
              </a:rPr>
              <a:t>نمونه های موفق در بینایی ماشین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5330668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راهبری رباتیک </a:t>
            </a:r>
          </a:p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تشخیص چهره و هویت</a:t>
            </a:r>
          </a:p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موتور جستجوی تصاویر</a:t>
            </a:r>
          </a:p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پلاک خوان</a:t>
            </a:r>
          </a:p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تشخیص نوشتار دست نویس</a:t>
            </a:r>
          </a:p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تشخیص اشیاء</a:t>
            </a:r>
          </a:p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رهگیری توپ و بازیکن در ورزش ها</a:t>
            </a:r>
          </a:p>
          <a:p>
            <a:pPr algn="just" rtl="1"/>
            <a:r>
              <a:rPr lang="en-US" dirty="0" err="1" smtClean="0">
                <a:solidFill>
                  <a:srgbClr val="FFFF00"/>
                </a:solidFill>
                <a:cs typeface="B Koodak" pitchFamily="2" charset="-78"/>
              </a:rPr>
              <a:t>kinect</a:t>
            </a:r>
            <a:endParaRPr lang="fa-IR" dirty="0">
              <a:solidFill>
                <a:srgbClr val="66EC02"/>
              </a:solidFill>
              <a:cs typeface="B Kooda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248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sz="4000" dirty="0">
                <a:solidFill>
                  <a:srgbClr val="FFFF00"/>
                </a:solidFill>
                <a:cs typeface="B Koodak" pitchFamily="2" charset="-78"/>
              </a:rPr>
              <a:t>راهبری رباتیک </a:t>
            </a:r>
          </a:p>
        </p:txBody>
      </p:sp>
      <p:pic>
        <p:nvPicPr>
          <p:cNvPr id="12290" name="Picture 2" descr="C:\Users\Farid\Desktop\machinedesign_11433_car_driverless_692832574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42482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sz="4000" dirty="0">
                <a:solidFill>
                  <a:srgbClr val="FFFF00"/>
                </a:solidFill>
                <a:cs typeface="B Koodak" pitchFamily="2" charset="-78"/>
              </a:rPr>
              <a:t>تشخیص چهره و هویت</a:t>
            </a:r>
          </a:p>
        </p:txBody>
      </p:sp>
      <p:pic>
        <p:nvPicPr>
          <p:cNvPr id="13314" name="Picture 2" descr="C:\Users\Farid\Desktop\the-future-of-facial-recognition-securit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376428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sz="4000" dirty="0">
                <a:solidFill>
                  <a:srgbClr val="FFFF00"/>
                </a:solidFill>
                <a:cs typeface="B Koodak" pitchFamily="2" charset="-78"/>
              </a:rPr>
              <a:t>موتور جستجوی تصاویر</a:t>
            </a:r>
          </a:p>
        </p:txBody>
      </p:sp>
      <p:pic>
        <p:nvPicPr>
          <p:cNvPr id="14338" name="Picture 2" descr="C:\Users\Farid\Desktop\reverse-image-search-your-complete-guide-5ef5f5435f949-1520x8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798464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sz="4000" dirty="0">
                <a:solidFill>
                  <a:srgbClr val="FFFF00"/>
                </a:solidFill>
                <a:cs typeface="B Koodak" pitchFamily="2" charset="-78"/>
              </a:rPr>
              <a:t>پلاک خوان</a:t>
            </a:r>
          </a:p>
        </p:txBody>
      </p:sp>
      <p:pic>
        <p:nvPicPr>
          <p:cNvPr id="15362" name="Picture 2" descr="C:\Users\Farid\Desktop\unnamed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" t="-760" r="-294" b="4714"/>
          <a:stretch/>
        </p:blipFill>
        <p:spPr bwMode="auto">
          <a:xfrm>
            <a:off x="1115616" y="1196752"/>
            <a:ext cx="6904162" cy="51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692696"/>
            <a:ext cx="8136904" cy="4832092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Far.Black" pitchFamily="2" charset="-78"/>
              </a:rPr>
              <a:t>نکاتی که باید در نظر گرفت</a:t>
            </a:r>
          </a:p>
          <a:p>
            <a:pPr algn="ctr" rtl="1"/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400" dirty="0" smtClean="0">
                <a:solidFill>
                  <a:srgbClr val="FFFF00"/>
                </a:solidFill>
                <a:cs typeface="Far.Black" pitchFamily="2" charset="-78"/>
              </a:rPr>
              <a:t>جلسه سوم</a:t>
            </a:r>
          </a:p>
          <a:p>
            <a:pPr algn="ctr" rtl="1"/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400" dirty="0" smtClean="0">
                <a:solidFill>
                  <a:srgbClr val="5ED802"/>
                </a:solidFill>
                <a:cs typeface="Far.Black" pitchFamily="2" charset="-78"/>
              </a:rPr>
              <a:t>شرکت هوش مصنوعی رسا</a:t>
            </a:r>
          </a:p>
          <a:p>
            <a:pPr algn="ctr" rtl="1"/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Far.Black" pitchFamily="2" charset="-78"/>
              </a:rPr>
              <a:t>مدرس : فرید هاشمی نژاد</a:t>
            </a:r>
            <a:endParaRPr lang="fa-IR" sz="4400" dirty="0">
              <a:solidFill>
                <a:schemeClr val="bg1"/>
              </a:solidFill>
              <a:cs typeface="Far.Black" pitchFamily="2" charset="-78"/>
            </a:endParaRPr>
          </a:p>
        </p:txBody>
      </p:sp>
      <p:pic>
        <p:nvPicPr>
          <p:cNvPr id="1027" name="Picture 3" descr="D:\rasa_tutorial\python\images\5848152fcef1014c0b5e496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28800"/>
            <a:ext cx="1566231" cy="15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rasa_tutorial\python\images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78" y="1637226"/>
            <a:ext cx="1568446" cy="15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1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sz="4000" dirty="0">
                <a:solidFill>
                  <a:srgbClr val="FFFF00"/>
                </a:solidFill>
                <a:cs typeface="B Koodak" pitchFamily="2" charset="-78"/>
              </a:rPr>
              <a:t>تشخیص نوشتار دست نویس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just" rtl="1"/>
            <a:endParaRPr lang="fa-IR" dirty="0">
              <a:solidFill>
                <a:srgbClr val="66EC02"/>
              </a:solidFill>
              <a:cs typeface="B Koodak" pitchFamily="2" charset="-78"/>
            </a:endParaRPr>
          </a:p>
        </p:txBody>
      </p:sp>
      <p:pic>
        <p:nvPicPr>
          <p:cNvPr id="16386" name="Picture 2" descr="C:\Users\Farid\Desktop\e12de7596edaefb3cfd7189aaed47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09608"/>
            <a:ext cx="6356885" cy="47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sz="4000" dirty="0">
                <a:solidFill>
                  <a:srgbClr val="FFFF00"/>
                </a:solidFill>
                <a:cs typeface="B Koodak" pitchFamily="2" charset="-78"/>
              </a:rPr>
              <a:t>تشخیص اشیاء</a:t>
            </a:r>
          </a:p>
        </p:txBody>
      </p:sp>
      <p:pic>
        <p:nvPicPr>
          <p:cNvPr id="17410" name="Picture 2" descr="C:\Users\Farid\Desktop\Detected-with-YOLO--Schreibtisch-mit-Objekte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750077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sz="4000" dirty="0">
                <a:solidFill>
                  <a:srgbClr val="FFFF00"/>
                </a:solidFill>
                <a:cs typeface="B Koodak" pitchFamily="2" charset="-78"/>
              </a:rPr>
              <a:t>رهگیری توپ و بازیکن در ورزش ها</a:t>
            </a:r>
          </a:p>
        </p:txBody>
      </p:sp>
      <p:pic>
        <p:nvPicPr>
          <p:cNvPr id="18434" name="Picture 2" descr="C:\Users\Farid\Desktop\0_y7DBFRqDQjx9CL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6256054" cy="49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4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 err="1" smtClean="0">
                <a:solidFill>
                  <a:srgbClr val="FFFF00"/>
                </a:solidFill>
                <a:cs typeface="Far.Black" pitchFamily="2" charset="-78"/>
              </a:rPr>
              <a:t>Kinect</a:t>
            </a:r>
            <a:endParaRPr lang="fa-IR" dirty="0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just" rtl="1"/>
            <a:endParaRPr lang="fa-IR" dirty="0">
              <a:solidFill>
                <a:srgbClr val="66EC02"/>
              </a:solidFill>
              <a:cs typeface="B Koodak" pitchFamily="2" charset="-78"/>
            </a:endParaRPr>
          </a:p>
        </p:txBody>
      </p:sp>
      <p:pic>
        <p:nvPicPr>
          <p:cNvPr id="19458" name="Picture 2" descr="C:\Users\Farid\Desktop\Xbox-360-Kinect-Standal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9146"/>
            <a:ext cx="9144000" cy="315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sz="4400" dirty="0" smtClean="0">
                <a:cs typeface="Far.Black" pitchFamily="2" charset="-78"/>
              </a:rPr>
              <a:t>تصاویر دیجیتال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1341884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نمونه برداری از مناظر آنالوگ</a:t>
            </a:r>
          </a:p>
          <a:p>
            <a:pPr algn="just" rtl="1"/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9218" name="Picture 2" descr="C:\Users\Farid\Desktop\picture-perfect-7-visionary-ideas-for-learning-english-with-pictu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03120"/>
            <a:ext cx="5295468" cy="35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sz="4400" dirty="0" smtClean="0">
                <a:cs typeface="Far.Black" pitchFamily="2" charset="-78"/>
              </a:rPr>
              <a:t>پیکسل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just" rtl="1"/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10242" name="Picture 2" descr="C:\Users\Farid\Desktop\wall-murals-abstract-pixel-art-vector-background.jp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2"/>
          <a:stretch/>
        </p:blipFill>
        <p:spPr bwMode="auto">
          <a:xfrm>
            <a:off x="2195736" y="1202824"/>
            <a:ext cx="5085184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sz="4400" dirty="0" smtClean="0">
                <a:cs typeface="Far.Black" pitchFamily="2" charset="-78"/>
              </a:rPr>
              <a:t>پیکسل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just" rtl="1"/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11266" name="Picture 2" descr="C:\Users\Farid\Desktop\hi-low-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40768"/>
            <a:ext cx="8229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43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sz="4400" dirty="0" smtClean="0">
                <a:cs typeface="Far.Black" pitchFamily="2" charset="-78"/>
              </a:rPr>
              <a:t>مشکلات و سختی ها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5330668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سنسور های دوربین ها و محدودیت لنز</a:t>
            </a:r>
          </a:p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نقطه دید متنوع</a:t>
            </a:r>
          </a:p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تغییرات روشنایی</a:t>
            </a:r>
          </a:p>
          <a:p>
            <a:pPr algn="just" rtl="1"/>
            <a:r>
              <a:rPr lang="en-US" dirty="0" smtClean="0">
                <a:solidFill>
                  <a:srgbClr val="FFFF00"/>
                </a:solidFill>
                <a:cs typeface="B Koodak" pitchFamily="2" charset="-78"/>
              </a:rPr>
              <a:t>Scaling</a:t>
            </a:r>
          </a:p>
          <a:p>
            <a:pPr algn="just" rtl="1"/>
            <a:r>
              <a:rPr lang="en-US" dirty="0" smtClean="0">
                <a:solidFill>
                  <a:srgbClr val="FFFF00"/>
                </a:solidFill>
                <a:cs typeface="B Koodak" pitchFamily="2" charset="-78"/>
              </a:rPr>
              <a:t>Deform</a:t>
            </a:r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 شدن</a:t>
            </a:r>
          </a:p>
          <a:p>
            <a:pPr algn="just" rtl="1"/>
            <a:r>
              <a:rPr lang="en-US" dirty="0" smtClean="0">
                <a:solidFill>
                  <a:srgbClr val="FFFF00"/>
                </a:solidFill>
                <a:cs typeface="B Koodak" pitchFamily="2" charset="-78"/>
              </a:rPr>
              <a:t>Occlusion</a:t>
            </a:r>
          </a:p>
          <a:p>
            <a:pPr algn="just" rtl="1"/>
            <a:r>
              <a:rPr lang="en-US" dirty="0" smtClean="0">
                <a:solidFill>
                  <a:srgbClr val="FFFF00"/>
                </a:solidFill>
                <a:cs typeface="B Koodak" pitchFamily="2" charset="-78"/>
              </a:rPr>
              <a:t>Clutter</a:t>
            </a:r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 در پس زمینه</a:t>
            </a:r>
          </a:p>
          <a:p>
            <a:pPr algn="just" rtl="1"/>
            <a:r>
              <a:rPr lang="fa-IR" dirty="0" smtClean="0">
                <a:solidFill>
                  <a:srgbClr val="FFFF00"/>
                </a:solidFill>
                <a:cs typeface="B Koodak" pitchFamily="2" charset="-78"/>
              </a:rPr>
              <a:t>تنوع درون کلاسی در اشیا</a:t>
            </a:r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006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rtl="1"/>
            <a:r>
              <a:rPr lang="fa-IR" sz="4000" dirty="0">
                <a:cs typeface="Far.Black" pitchFamily="2" charset="-78"/>
              </a:rPr>
              <a:t>سنسور های دوربین ها و محدودیت لنز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marL="0" indent="0" algn="r" rtl="1">
              <a:buNone/>
            </a:pPr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1026" name="Picture 2" descr="C:\Users\Farid\Desktop\Italy Leaning Tower of Pis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776"/>
            <a:ext cx="5940152" cy="445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sz="4400" dirty="0" smtClean="0">
                <a:cs typeface="Far.Black" pitchFamily="2" charset="-78"/>
              </a:rPr>
              <a:t>نقطه دید متنوع 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3" name="Picture 2" descr="C:\Users\Farid\Desktop\Illustration-of-the-issue-of-viewpoint-variation-in-the-context-of-action-recogn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80" y="1340768"/>
            <a:ext cx="75438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8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sz="4400" dirty="0" smtClean="0">
                <a:cs typeface="Far.Black" pitchFamily="2" charset="-78"/>
              </a:rPr>
              <a:t>تغییرات روشنایی</a:t>
            </a:r>
            <a:endParaRPr lang="fa-IR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12776"/>
            <a:ext cx="8229600" cy="677086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endParaRPr lang="fa-IR" dirty="0">
              <a:solidFill>
                <a:srgbClr val="FFFF00"/>
              </a:solidFill>
              <a:cs typeface="B Koodak" pitchFamily="2" charset="-78"/>
            </a:endParaRPr>
          </a:p>
        </p:txBody>
      </p:sp>
      <p:pic>
        <p:nvPicPr>
          <p:cNvPr id="3075" name="Picture 3" descr="C:\Users\Farid\Desktop\The-same-person-seen-under-varying-lighting-conditions-can-appear-dramatically-diiere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"/>
          <a:stretch/>
        </p:blipFill>
        <p:spPr bwMode="auto">
          <a:xfrm>
            <a:off x="1475656" y="1290320"/>
            <a:ext cx="6477000" cy="478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8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</Words>
  <Application>Microsoft Office PowerPoint</Application>
  <PresentationFormat>On-screen Show (4:3)</PresentationFormat>
  <Paragraphs>52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تصاویر دیجیتال</vt:lpstr>
      <vt:lpstr>پیکسل</vt:lpstr>
      <vt:lpstr>پیکسل</vt:lpstr>
      <vt:lpstr>مشکلات و سختی ها</vt:lpstr>
      <vt:lpstr>سنسور های دوربین ها و محدودیت لنز</vt:lpstr>
      <vt:lpstr>نقطه دید متنوع </vt:lpstr>
      <vt:lpstr>تغییرات روشنایی</vt:lpstr>
      <vt:lpstr>Scaling</vt:lpstr>
      <vt:lpstr>Image Deformation </vt:lpstr>
      <vt:lpstr>Occlusion</vt:lpstr>
      <vt:lpstr>Background Clutter</vt:lpstr>
      <vt:lpstr>تنوع درون کلاسی اشیاء</vt:lpstr>
      <vt:lpstr>نمونه های موفق در بینایی ماشین</vt:lpstr>
      <vt:lpstr>راهبری رباتیک </vt:lpstr>
      <vt:lpstr>تشخیص چهره و هویت</vt:lpstr>
      <vt:lpstr>موتور جستجوی تصاویر</vt:lpstr>
      <vt:lpstr>پلاک خوان</vt:lpstr>
      <vt:lpstr>تشخیص نوشتار دست نویس</vt:lpstr>
      <vt:lpstr>تشخیص اشیاء</vt:lpstr>
      <vt:lpstr>رهگیری توپ و بازیکن در ورزش ها</vt:lpstr>
      <vt:lpstr>Kinect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2014-02-21T02:04:43Z</dcterms:created>
  <dcterms:modified xsi:type="dcterms:W3CDTF">2021-05-08T13:15:55Z</dcterms:modified>
</cp:coreProperties>
</file>